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86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36D5-7DA1-4385-B483-737628CE0EEA}" type="datetimeFigureOut">
              <a:rPr lang="sv-SE" smtClean="0"/>
              <a:t>2016-11-03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BBB-708A-4AB5-AF60-FA82A50636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977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36D5-7DA1-4385-B483-737628CE0EEA}" type="datetimeFigureOut">
              <a:rPr lang="sv-SE" smtClean="0"/>
              <a:t>2016-11-03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BBB-708A-4AB5-AF60-FA82A50636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1362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36D5-7DA1-4385-B483-737628CE0EEA}" type="datetimeFigureOut">
              <a:rPr lang="sv-SE" smtClean="0"/>
              <a:t>2016-11-03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BBB-708A-4AB5-AF60-FA82A50636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429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36D5-7DA1-4385-B483-737628CE0EEA}" type="datetimeFigureOut">
              <a:rPr lang="sv-SE" smtClean="0"/>
              <a:t>2016-11-03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BBB-708A-4AB5-AF60-FA82A50636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4367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36D5-7DA1-4385-B483-737628CE0EEA}" type="datetimeFigureOut">
              <a:rPr lang="sv-SE" smtClean="0"/>
              <a:t>2016-11-03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BBB-708A-4AB5-AF60-FA82A50636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8868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36D5-7DA1-4385-B483-737628CE0EEA}" type="datetimeFigureOut">
              <a:rPr lang="sv-SE" smtClean="0"/>
              <a:t>2016-11-03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BBB-708A-4AB5-AF60-FA82A50636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96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36D5-7DA1-4385-B483-737628CE0EEA}" type="datetimeFigureOut">
              <a:rPr lang="sv-SE" smtClean="0"/>
              <a:t>2016-11-03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BBB-708A-4AB5-AF60-FA82A50636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964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36D5-7DA1-4385-B483-737628CE0EEA}" type="datetimeFigureOut">
              <a:rPr lang="sv-SE" smtClean="0"/>
              <a:t>2016-11-03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BBB-708A-4AB5-AF60-FA82A50636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912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36D5-7DA1-4385-B483-737628CE0EEA}" type="datetimeFigureOut">
              <a:rPr lang="sv-SE" smtClean="0"/>
              <a:t>2016-11-03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BBB-708A-4AB5-AF60-FA82A50636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91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36D5-7DA1-4385-B483-737628CE0EEA}" type="datetimeFigureOut">
              <a:rPr lang="sv-SE" smtClean="0"/>
              <a:t>2016-11-03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BBB-708A-4AB5-AF60-FA82A50636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655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536D5-7DA1-4385-B483-737628CE0EEA}" type="datetimeFigureOut">
              <a:rPr lang="sv-SE" smtClean="0"/>
              <a:t>2016-11-03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57BBB-708A-4AB5-AF60-FA82A50636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20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536D5-7DA1-4385-B483-737628CE0EEA}" type="datetimeFigureOut">
              <a:rPr lang="sv-SE" smtClean="0"/>
              <a:t>2016-11-03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57BBB-708A-4AB5-AF60-FA82A50636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006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12034" y="318053"/>
            <a:ext cx="7991061" cy="1908312"/>
          </a:xfrm>
        </p:spPr>
        <p:txBody>
          <a:bodyPr anchor="t">
            <a:noAutofit/>
          </a:bodyPr>
          <a:lstStyle/>
          <a:p>
            <a:pPr algn="l"/>
            <a:r>
              <a:rPr lang="sv-SE" sz="4000" b="1" dirty="0">
                <a:solidFill>
                  <a:schemeClr val="bg1"/>
                </a:solidFill>
                <a:highlight>
                  <a:srgbClr val="66BEEC"/>
                </a:highlight>
                <a:latin typeface="HelveticaNeueLT Std" panose="020B0604020202020204" pitchFamily="34" charset="0"/>
              </a:rPr>
              <a:t>Visste du att:</a:t>
            </a:r>
            <a:br>
              <a:rPr lang="sv-SE" sz="4000" b="1" dirty="0">
                <a:solidFill>
                  <a:schemeClr val="bg1"/>
                </a:solidFill>
                <a:highlight>
                  <a:srgbClr val="66BEEC"/>
                </a:highlight>
                <a:latin typeface="HelveticaNeueLT Std" panose="020B0604020202020204" pitchFamily="34" charset="0"/>
              </a:rPr>
            </a:br>
            <a:r>
              <a:rPr lang="sv-SE" sz="4000" b="1" dirty="0">
                <a:solidFill>
                  <a:schemeClr val="bg1"/>
                </a:solidFill>
                <a:highlight>
                  <a:srgbClr val="66BEEC"/>
                </a:highlight>
                <a:latin typeface="HelveticaNeueLT Std" panose="020B0604020202020204" pitchFamily="34" charset="0"/>
              </a:rPr>
              <a:t>Cykelpapperskorgarna i Malmö är ett Moderat förslag!</a:t>
            </a:r>
            <a:br>
              <a:rPr lang="sv-SE" sz="4000" b="1" dirty="0">
                <a:solidFill>
                  <a:schemeClr val="bg1"/>
                </a:solidFill>
                <a:highlight>
                  <a:srgbClr val="66BEEC"/>
                </a:highlight>
                <a:latin typeface="HelveticaNeueLT Std" panose="020B0604020202020204" pitchFamily="34" charset="0"/>
              </a:rPr>
            </a:br>
            <a:endParaRPr lang="sv-SE" sz="4000" b="1" dirty="0">
              <a:solidFill>
                <a:schemeClr val="bg1"/>
              </a:solidFill>
              <a:highlight>
                <a:srgbClr val="66BEEC"/>
              </a:highlight>
              <a:latin typeface="HelveticaNeueLT Std" panose="020B060402020202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4847" y="5575693"/>
            <a:ext cx="5546188" cy="1080274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7958" y="1272209"/>
            <a:ext cx="2231941" cy="1580173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122" y="3613767"/>
            <a:ext cx="2285122" cy="1620842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9" y="4362110"/>
            <a:ext cx="2293857" cy="229385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565" y="4362110"/>
            <a:ext cx="2368364" cy="219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8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72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BE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sv-SE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TEXTEN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b="1" dirty="0">
                <a:solidFill>
                  <a:schemeClr val="bg1"/>
                </a:solidFill>
                <a:latin typeface="HelveticaNeueLT Std" panose="020B0604020202020204" pitchFamily="34" charset="0"/>
              </a:rPr>
              <a:t>Annat här</a:t>
            </a:r>
          </a:p>
        </p:txBody>
      </p:sp>
    </p:spTree>
    <p:extLst>
      <p:ext uri="{BB962C8B-B14F-4D97-AF65-F5344CB8AC3E}">
        <p14:creationId xmlns:p14="http://schemas.microsoft.com/office/powerpoint/2010/main" val="3739678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82387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8</Words>
  <Application>Microsoft Office PowerPoint</Application>
  <PresentationFormat>Bildspel på skärmen (4:3)</PresentationFormat>
  <Paragraphs>3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HelveticaNeueLT Std</vt:lpstr>
      <vt:lpstr>Office-tema</vt:lpstr>
      <vt:lpstr>Visste du att: Cykelpapperskorgarna i Malmö är ett Moderat förslag! </vt:lpstr>
      <vt:lpstr>PowerPoint-presentation</vt:lpstr>
      <vt:lpstr>TEXTEN HÄR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Visste du att: </dc:title>
  <dc:creator>Darko</dc:creator>
  <cp:lastModifiedBy>Darko</cp:lastModifiedBy>
  <cp:revision>5</cp:revision>
  <dcterms:created xsi:type="dcterms:W3CDTF">2016-10-25T13:26:01Z</dcterms:created>
  <dcterms:modified xsi:type="dcterms:W3CDTF">2016-11-03T08:34:12Z</dcterms:modified>
</cp:coreProperties>
</file>